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A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2"/>
    <p:restoredTop sz="94687"/>
  </p:normalViewPr>
  <p:slideViewPr>
    <p:cSldViewPr snapToGrid="0">
      <p:cViewPr varScale="1">
        <p:scale>
          <a:sx n="78" d="100"/>
          <a:sy n="78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B64DD2-7E08-1E5F-FFE3-A7D96C119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B0590CD-C9D1-5640-5306-A944DD869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0DC6E-B6CF-275C-0DC7-207248A3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C14EF0-670C-FDCE-9C00-B7944334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A99E0F-7A4D-30BF-3195-D0306D4F9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36823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585F1-A1DA-1A28-C16D-42A7ACB6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7F393D-20F4-B230-3E38-4BD9396AB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7F0705-4926-B61D-7EC7-C04D73288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DD4CFD-0303-FAB5-3C11-7F0EDD9F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D479E2-1187-1B36-D22E-DCA65D824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4014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440292-A44C-6B37-5D93-BD417F80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B0E52B-1C59-C79D-1FD2-CA06600B9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2F8783-260D-A283-6D48-6BED7D5EE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8F5CC6-8B37-0207-BA91-E00E2100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5B69F-9B2E-2701-B6E7-10152C5CA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191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1FDDD8-13C6-CAD2-31BA-4809167D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EC20FB-0EA3-20CC-7F55-929C1225E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7DAE4F-1045-D717-7397-4CADB457C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1FB7EF-C6B5-E325-FEC8-53D107F0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9B56DEF-AE67-A07B-4AB7-2946C012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5AA067E-58BA-2230-94E1-AB92C6F20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4808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E63DB7-8C5F-D77A-FA54-BADF4B7D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262E57B-FD4A-63E3-EE4D-664A5FA9F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9421BD-017B-9B58-FD53-7700C751D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A32C0FC-87B2-5199-CA31-AADF582D0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D126617-0D90-FEF5-AB46-11A9360BA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65470AB-7462-D712-92C0-0534C0DF7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F690986-9326-ABB1-8C75-8934BA4F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D74BB95-16C8-4752-FB49-897BD3252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1096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BA6411-106C-C105-97E9-AFDE9081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6A5F58-8C35-DCD9-9820-176E8B4A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C639CDE-EDB3-B9D1-958F-492F3C049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AE8A501-55FE-D27B-5AA1-31F92CA2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331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07EB923-C11F-AF08-6439-52C3687D5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D370E2-1778-9C3C-B209-0016AFC7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BED7F8-489B-3A7E-9C97-139CF825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3382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7A3833-33CF-C649-4C0E-1CE583E5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F9DCA5-7E33-7373-1065-BC5E502FD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1DB73D9-8AED-DF20-1F3D-EA1C360F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5A85AA-9880-B631-D43F-25D4CB299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62412E-93EF-C3E4-0E57-8E1EFF4F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1F5715-C20B-2556-1189-F99B6E7C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4986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C42B0-0FF9-A1E8-A2ED-06484C89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36E84F2-C3C6-F957-A729-1C17736515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F9EC0E4-A839-1956-A911-D0FC46823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0A0A67-B633-6788-53A0-37D2CB7A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AAED13D-3CBD-31E6-42B6-DA3AA1F2F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C0D3F8-9EC1-08F4-8EAD-DFFA9B371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7826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D6578-C695-E7C8-BD76-A5D68F06C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99C7DE5-5B78-48A8-B3D9-F7A451E96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A8AE34-7C80-106F-2C7B-15B1A9943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83AD13-92D1-F4A1-6811-A95AD6886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78BDF5-6F74-4615-B52B-09B4F748D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22855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C08AD44-D5AC-C6A9-4A62-DCC501F8FF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6234A2-C03D-4DC7-1A6E-FFA6505F6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B366D-37A2-CD60-5E36-1AF3D7A4C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AB5115-29D0-627F-0292-74B5A07A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0692E8-779B-AAAB-529D-23F82BE6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6533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6E20863-D8E3-D2D0-74F6-0F2F0AF3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79E79F-862F-7DD4-9EBC-E7AEF8E4E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06B1FA-BF58-BD1D-1823-78AAF19BB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407B41-B85B-4245-887C-5FE6BD14A374}" type="datetimeFigureOut">
              <a:rPr lang="it-CH" smtClean="0"/>
              <a:t>09.09.2024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D9BBD9-FB09-A008-45CA-587B6113E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4F0728-0B56-3E2E-EC14-F4EA8882C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8FDA4C-366C-4D48-9BA9-D0DBF66399BB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8278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emf"/><Relationship Id="rId17" Type="http://schemas.openxmlformats.org/officeDocument/2006/relationships/image" Target="../media/image17.jpg"/><Relationship Id="rId2" Type="http://schemas.openxmlformats.org/officeDocument/2006/relationships/image" Target="../media/image2.jpg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emf"/><Relationship Id="rId19" Type="http://schemas.openxmlformats.org/officeDocument/2006/relationships/image" Target="../media/image19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AB94951C-1A65-6C9A-8F68-6ED39939F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47637"/>
            <a:ext cx="2314616" cy="1233020"/>
          </a:xfrm>
          <a:prstGeom prst="rect">
            <a:avLst/>
          </a:prstGeom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E1F6A29-0FDC-AB1F-D6FE-1F374A4D6162}"/>
              </a:ext>
            </a:extLst>
          </p:cNvPr>
          <p:cNvCxnSpPr/>
          <p:nvPr/>
        </p:nvCxnSpPr>
        <p:spPr>
          <a:xfrm>
            <a:off x="190006" y="1484416"/>
            <a:ext cx="11827823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81B11BA-5844-1FEF-D62F-FB60479E6E14}"/>
              </a:ext>
            </a:extLst>
          </p:cNvPr>
          <p:cNvSpPr txBox="1"/>
          <p:nvPr/>
        </p:nvSpPr>
        <p:spPr>
          <a:xfrm>
            <a:off x="2542469" y="547554"/>
            <a:ext cx="93801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sz="2000" b="1" dirty="0">
                <a:solidFill>
                  <a:srgbClr val="407A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ASSEMBLEA ANNUALE STDV E POMERIGGIO FORMATIVO DEL 03.10.2024</a:t>
            </a:r>
          </a:p>
          <a:p>
            <a:pPr algn="ctr"/>
            <a:r>
              <a:rPr lang="it-CH" sz="2000" b="1" dirty="0">
                <a:solidFill>
                  <a:srgbClr val="407A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 LUGANO, 13h00 – 19h00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A1CC740-B65A-AFAB-7C5C-08095E9A34E6}"/>
              </a:ext>
            </a:extLst>
          </p:cNvPr>
          <p:cNvSpPr txBox="1"/>
          <p:nvPr/>
        </p:nvSpPr>
        <p:spPr>
          <a:xfrm>
            <a:off x="272904" y="1598901"/>
            <a:ext cx="118278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300" b="1" dirty="0">
                <a:solidFill>
                  <a:srgbClr val="407A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Programma:</a:t>
            </a: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13h00:               accoglienza ospiti</a:t>
            </a: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13h30 – 15h00: assemblea ordinaria STDV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i="1" dirty="0">
                <a:latin typeface="Arial" panose="020B0604020202020204" pitchFamily="34" charset="0"/>
                <a:cs typeface="Arial" panose="020B0604020202020204" pitchFamily="34" charset="0"/>
              </a:rPr>
              <a:t>15h00 – 15h30: pausa con rinfresco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15h30 – 16h15: </a:t>
            </a:r>
            <a:r>
              <a:rPr lang="it-CH" sz="1300" b="1" dirty="0">
                <a:latin typeface="Arial" panose="020B0604020202020204" pitchFamily="34" charset="0"/>
                <a:cs typeface="Arial" panose="020B0604020202020204" pitchFamily="34" charset="0"/>
              </a:rPr>
              <a:t>Dr. med. Gianluca Vanini</a:t>
            </a:r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, Malattie autoimmuni con espressione         	       </a:t>
            </a: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dermatologica: quando allarmarsi?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16h15 – 17h00: </a:t>
            </a:r>
            <a:r>
              <a:rPr lang="it-CH" sz="1300" b="1" dirty="0">
                <a:latin typeface="Arial" panose="020B0604020202020204" pitchFamily="34" charset="0"/>
                <a:cs typeface="Arial" panose="020B0604020202020204" pitchFamily="34" charset="0"/>
              </a:rPr>
              <a:t>PD Dr. med. Emmanuel Laffitte</a:t>
            </a:r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, Casi Clinici di Dermatologia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i="1" dirty="0">
                <a:latin typeface="Arial" panose="020B0604020202020204" pitchFamily="34" charset="0"/>
                <a:cs typeface="Arial" panose="020B0604020202020204" pitchFamily="34" charset="0"/>
              </a:rPr>
              <a:t>17h00 – 17h30: pausa con rinfresco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17h30 – 18h15: </a:t>
            </a:r>
            <a:r>
              <a:rPr lang="it-CH" sz="1300" b="1" dirty="0">
                <a:latin typeface="Arial" panose="020B0604020202020204" pitchFamily="34" charset="0"/>
                <a:cs typeface="Arial" panose="020B0604020202020204" pitchFamily="34" charset="0"/>
              </a:rPr>
              <a:t>Dr. med. Matilde Iorizzo</a:t>
            </a:r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, Casi Clinici di tricologia e patologia ungueale </a:t>
            </a: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nel bambino</a:t>
            </a: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CH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18h15 – 19h00: </a:t>
            </a:r>
            <a:r>
              <a:rPr lang="it-CH" sz="1300" b="1" dirty="0">
                <a:latin typeface="Arial" panose="020B0604020202020204" pitchFamily="34" charset="0"/>
                <a:cs typeface="Arial" panose="020B0604020202020204" pitchFamily="34" charset="0"/>
              </a:rPr>
              <a:t>PD Dr. med. Severin Laeuchli</a:t>
            </a:r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, Come affrontare un intervento di 	       </a:t>
            </a:r>
          </a:p>
          <a:p>
            <a:r>
              <a:rPr lang="it-CH" sz="13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dermatochirurgia più serenamente – «Tips and Tricks»</a:t>
            </a:r>
          </a:p>
        </p:txBody>
      </p:sp>
    </p:spTree>
    <p:extLst>
      <p:ext uri="{BB962C8B-B14F-4D97-AF65-F5344CB8AC3E}">
        <p14:creationId xmlns:p14="http://schemas.microsoft.com/office/powerpoint/2010/main" val="241952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Carattere, testo, bianco, logo&#10;&#10;Descrizione generata automaticamente">
            <a:extLst>
              <a:ext uri="{FF2B5EF4-FFF2-40B4-BE49-F238E27FC236}">
                <a16:creationId xmlns:a16="http://schemas.microsoft.com/office/drawing/2014/main" id="{B61726EC-DB45-EED8-DFDA-978A74CB6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698" y="3054152"/>
            <a:ext cx="2641072" cy="100703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E68FF71-C07A-501A-28AC-ACD74FA56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8358" y="1563270"/>
            <a:ext cx="1981273" cy="1040168"/>
          </a:xfrm>
          <a:prstGeom prst="rect">
            <a:avLst/>
          </a:prstGeom>
        </p:spPr>
      </p:pic>
      <p:pic>
        <p:nvPicPr>
          <p:cNvPr id="9" name="Immagine 8" descr="Immagine che contiene Carattere, Elementi grafici, tipografia, logo&#10;&#10;Descrizione generata automaticamente">
            <a:extLst>
              <a:ext uri="{FF2B5EF4-FFF2-40B4-BE49-F238E27FC236}">
                <a16:creationId xmlns:a16="http://schemas.microsoft.com/office/drawing/2014/main" id="{CD35670F-5E1E-407E-7740-A5CDE515C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36" y="655030"/>
            <a:ext cx="1944757" cy="33834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277B615-8CCC-0228-73CD-04D20231E8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29" y="1648289"/>
            <a:ext cx="2775385" cy="582884"/>
          </a:xfrm>
          <a:prstGeom prst="rect">
            <a:avLst/>
          </a:prstGeom>
        </p:spPr>
      </p:pic>
      <p:pic>
        <p:nvPicPr>
          <p:cNvPr id="17" name="Immagine 16" descr="Immagine che contiene Carattere, Elementi grafici, grafica, tipografia&#10;&#10;Descrizione generata automaticamente">
            <a:extLst>
              <a:ext uri="{FF2B5EF4-FFF2-40B4-BE49-F238E27FC236}">
                <a16:creationId xmlns:a16="http://schemas.microsoft.com/office/drawing/2014/main" id="{59DE1FBD-9196-86A8-691F-B323D5561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8368" y="3223838"/>
            <a:ext cx="2474999" cy="451896"/>
          </a:xfrm>
          <a:prstGeom prst="rect">
            <a:avLst/>
          </a:prstGeom>
        </p:spPr>
      </p:pic>
      <p:pic>
        <p:nvPicPr>
          <p:cNvPr id="19" name="Immagine 18" descr="Immagine che contiene testo, logo, Carattere, Elementi grafici&#10;&#10;Descrizione generata automaticamente">
            <a:extLst>
              <a:ext uri="{FF2B5EF4-FFF2-40B4-BE49-F238E27FC236}">
                <a16:creationId xmlns:a16="http://schemas.microsoft.com/office/drawing/2014/main" id="{C79519F7-C364-7927-39FB-CD9DF331E7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7132" y="4162276"/>
            <a:ext cx="2779295" cy="1166213"/>
          </a:xfrm>
          <a:prstGeom prst="rect">
            <a:avLst/>
          </a:prstGeom>
        </p:spPr>
      </p:pic>
      <p:pic>
        <p:nvPicPr>
          <p:cNvPr id="21" name="Immagine 20" descr="Immagine che contiene Elementi grafici, schermata, cerchio, logo&#10;&#10;Descrizione generata automaticamente">
            <a:extLst>
              <a:ext uri="{FF2B5EF4-FFF2-40B4-BE49-F238E27FC236}">
                <a16:creationId xmlns:a16="http://schemas.microsoft.com/office/drawing/2014/main" id="{56C8F53B-4E76-EF7F-4C7C-89C93D599B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226" y="4080862"/>
            <a:ext cx="2948890" cy="1383710"/>
          </a:xfrm>
          <a:prstGeom prst="rect">
            <a:avLst/>
          </a:prstGeom>
        </p:spPr>
      </p:pic>
      <p:pic>
        <p:nvPicPr>
          <p:cNvPr id="23" name="Immagine 22" descr="Immagine che contiene Elementi grafici, Carattere, logo, grafica&#10;&#10;Descrizione generata automaticamente">
            <a:extLst>
              <a:ext uri="{FF2B5EF4-FFF2-40B4-BE49-F238E27FC236}">
                <a16:creationId xmlns:a16="http://schemas.microsoft.com/office/drawing/2014/main" id="{69BDE2C8-0E98-5D53-DADC-3D9C1C22CC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8421" y="4369997"/>
            <a:ext cx="2533931" cy="1168514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DB2EB15C-18E6-1492-6FE6-2F0E524411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9768" y="4490768"/>
            <a:ext cx="3359223" cy="963181"/>
          </a:xfrm>
          <a:prstGeom prst="rect">
            <a:avLst/>
          </a:prstGeom>
        </p:spPr>
      </p:pic>
      <p:pic>
        <p:nvPicPr>
          <p:cNvPr id="27" name="Immagine 26" descr="Immagine che contiene Carattere, Elementi grafici, logo, design&#10;&#10;Descrizione generata automaticamente">
            <a:extLst>
              <a:ext uri="{FF2B5EF4-FFF2-40B4-BE49-F238E27FC236}">
                <a16:creationId xmlns:a16="http://schemas.microsoft.com/office/drawing/2014/main" id="{C9A68743-9E4D-9EF1-9C8B-9F2496A414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9111" y="5538511"/>
            <a:ext cx="2733669" cy="1139929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2E465384-797A-DB66-8856-5E5D425797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77589" y="2318958"/>
            <a:ext cx="2408483" cy="2218233"/>
          </a:xfrm>
          <a:prstGeom prst="rect">
            <a:avLst/>
          </a:prstGeom>
        </p:spPr>
      </p:pic>
      <p:pic>
        <p:nvPicPr>
          <p:cNvPr id="31" name="Immagine 30" descr="Immagine che contiene Carattere, logo, Elementi grafici, simbolo&#10;&#10;Descrizione generata automaticamente">
            <a:extLst>
              <a:ext uri="{FF2B5EF4-FFF2-40B4-BE49-F238E27FC236}">
                <a16:creationId xmlns:a16="http://schemas.microsoft.com/office/drawing/2014/main" id="{714E11F5-BC6C-58F9-85F5-8315A0E4DF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5514" y="179560"/>
            <a:ext cx="2209172" cy="1242659"/>
          </a:xfrm>
          <a:prstGeom prst="rect">
            <a:avLst/>
          </a:prstGeom>
        </p:spPr>
      </p:pic>
      <p:pic>
        <p:nvPicPr>
          <p:cNvPr id="33" name="Immagine 32" descr="Immagine che contiene testo, Carattere, logo, Elementi grafici&#10;&#10;Descrizione generata automaticamente">
            <a:extLst>
              <a:ext uri="{FF2B5EF4-FFF2-40B4-BE49-F238E27FC236}">
                <a16:creationId xmlns:a16="http://schemas.microsoft.com/office/drawing/2014/main" id="{20EF9245-9028-F147-D780-9BC87BFA84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86073" y="1468962"/>
            <a:ext cx="3586203" cy="1134476"/>
          </a:xfrm>
          <a:prstGeom prst="rect">
            <a:avLst/>
          </a:prstGeom>
        </p:spPr>
      </p:pic>
      <p:pic>
        <p:nvPicPr>
          <p:cNvPr id="3" name="Immagine 2" descr="Immagine che contiene Carattere, Elementi grafici, grafica, logo&#10;&#10;Descrizione generata automaticamente">
            <a:extLst>
              <a:ext uri="{FF2B5EF4-FFF2-40B4-BE49-F238E27FC236}">
                <a16:creationId xmlns:a16="http://schemas.microsoft.com/office/drawing/2014/main" id="{6B00657F-69CC-8F59-3B72-054888C3F6D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4753" y="560360"/>
            <a:ext cx="2349120" cy="532994"/>
          </a:xfrm>
          <a:prstGeom prst="rect">
            <a:avLst/>
          </a:prstGeom>
        </p:spPr>
      </p:pic>
      <p:pic>
        <p:nvPicPr>
          <p:cNvPr id="4" name="Immagine 3" descr="Immagine che contiene testo, Carattere, schermata, Blu elettrico&#10;&#10;Descrizione generata automaticamente">
            <a:extLst>
              <a:ext uri="{FF2B5EF4-FFF2-40B4-BE49-F238E27FC236}">
                <a16:creationId xmlns:a16="http://schemas.microsoft.com/office/drawing/2014/main" id="{9BC803FA-0CF5-A58F-FC1E-FD246B5F20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23844" y="141758"/>
            <a:ext cx="2445872" cy="1242660"/>
          </a:xfrm>
          <a:prstGeom prst="rect">
            <a:avLst/>
          </a:prstGeom>
        </p:spPr>
      </p:pic>
      <p:pic>
        <p:nvPicPr>
          <p:cNvPr id="6" name="Immagine 5" descr="Immagine che contiene Carattere, calligrafia, logo, tipografia&#10;&#10;Descrizione generata automaticamente">
            <a:extLst>
              <a:ext uri="{FF2B5EF4-FFF2-40B4-BE49-F238E27FC236}">
                <a16:creationId xmlns:a16="http://schemas.microsoft.com/office/drawing/2014/main" id="{7D07B636-D281-2DDE-D018-903381FE54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0252" y="2685369"/>
            <a:ext cx="2231284" cy="1574630"/>
          </a:xfrm>
          <a:prstGeom prst="rect">
            <a:avLst/>
          </a:prstGeom>
        </p:spPr>
      </p:pic>
      <p:pic>
        <p:nvPicPr>
          <p:cNvPr id="8" name="Immagine 7" descr="Immagine che contiene Carattere, Elementi grafici, grafica, logo&#10;&#10;Descrizione generata automaticamente">
            <a:extLst>
              <a:ext uri="{FF2B5EF4-FFF2-40B4-BE49-F238E27FC236}">
                <a16:creationId xmlns:a16="http://schemas.microsoft.com/office/drawing/2014/main" id="{4A77ED77-962B-09E8-6809-FB55FF0D06C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23844" y="3020252"/>
            <a:ext cx="2739580" cy="1093896"/>
          </a:xfrm>
          <a:prstGeom prst="rect">
            <a:avLst/>
          </a:prstGeom>
        </p:spPr>
      </p:pic>
      <p:pic>
        <p:nvPicPr>
          <p:cNvPr id="10" name="Immagine 9" descr="Immagine che contiene testo, Carattere, tipografia, bianco&#10;&#10;Descrizione generata automaticamente">
            <a:extLst>
              <a:ext uri="{FF2B5EF4-FFF2-40B4-BE49-F238E27FC236}">
                <a16:creationId xmlns:a16="http://schemas.microsoft.com/office/drawing/2014/main" id="{E51A6EFA-4CC2-3BB6-8BDA-A1156B69F1A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19570" y="1939731"/>
            <a:ext cx="2739581" cy="49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952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Breitbild</PresentationFormat>
  <Paragraphs>26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Gionata Marazza</dc:creator>
  <cp:lastModifiedBy>Redaktion</cp:lastModifiedBy>
  <cp:revision>16</cp:revision>
  <dcterms:created xsi:type="dcterms:W3CDTF">2024-03-14T19:05:11Z</dcterms:created>
  <dcterms:modified xsi:type="dcterms:W3CDTF">2024-09-09T09:12:01Z</dcterms:modified>
</cp:coreProperties>
</file>